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2616" y="-17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662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121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289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97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6889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034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81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92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381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550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117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6E8A-B353-4729-AF01-80FCF459A7D9}" type="datetimeFigureOut">
              <a:rPr lang="ko-KR" altLang="en-US" smtClean="0"/>
              <a:t>2024-04-08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4B010-1DC7-4D49-A674-F9E484726B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83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s.careers@samsung.com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www.samsungcareer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ds.talent@samsung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38078"/>
            <a:ext cx="6858000" cy="119320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800" b="1" dirty="0" smtClean="0">
                <a:latin typeface="+mj-ea"/>
                <a:ea typeface="+mj-ea"/>
              </a:rPr>
              <a:t>□ 지원서 접수기간 </a:t>
            </a:r>
            <a:r>
              <a:rPr lang="en-US" altLang="ko-KR" sz="1800" b="1" dirty="0" smtClean="0">
                <a:latin typeface="+mj-ea"/>
                <a:ea typeface="+mj-ea"/>
              </a:rPr>
              <a:t>: ~4/26(</a:t>
            </a:r>
            <a:r>
              <a:rPr lang="ko-KR" altLang="en-US" sz="1800" b="1" dirty="0" smtClean="0">
                <a:latin typeface="+mj-ea"/>
                <a:ea typeface="+mj-ea"/>
              </a:rPr>
              <a:t>금</a:t>
            </a:r>
            <a:r>
              <a:rPr lang="en-US" altLang="ko-KR" sz="1800" b="1" dirty="0" smtClean="0">
                <a:latin typeface="+mj-ea"/>
                <a:ea typeface="+mj-ea"/>
              </a:rPr>
              <a:t>) 17</a:t>
            </a:r>
            <a:r>
              <a:rPr lang="ko-KR" altLang="en-US" sz="1800" b="1" dirty="0" smtClean="0">
                <a:latin typeface="+mj-ea"/>
                <a:ea typeface="+mj-ea"/>
              </a:rPr>
              <a:t>시</a:t>
            </a:r>
            <a:endParaRPr lang="en-US" altLang="ko-KR" sz="1800" b="1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400" dirty="0" smtClean="0">
                <a:latin typeface="+mj-ea"/>
                <a:ea typeface="+mj-ea"/>
              </a:rPr>
              <a:t>     ※ </a:t>
            </a:r>
            <a:r>
              <a:rPr lang="ko-KR" altLang="en-US" sz="1400" dirty="0" smtClean="0">
                <a:latin typeface="+mj-ea"/>
                <a:ea typeface="+mj-ea"/>
              </a:rPr>
              <a:t>접수 마감시간에는 서버 과부하로 인해 지원서 제출 오류가</a:t>
            </a:r>
            <a:endParaRPr lang="en-US" altLang="ko-KR" sz="14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400" dirty="0" smtClean="0">
                <a:latin typeface="+mj-ea"/>
                <a:ea typeface="+mj-ea"/>
              </a:rPr>
              <a:t>         </a:t>
            </a:r>
            <a:r>
              <a:rPr lang="ko-KR" altLang="en-US" sz="1400" dirty="0" smtClean="0">
                <a:latin typeface="+mj-ea"/>
                <a:ea typeface="+mj-ea"/>
              </a:rPr>
              <a:t>발생 할 수 있으니</a:t>
            </a:r>
            <a:r>
              <a:rPr lang="en-US" altLang="ko-KR" sz="1400" dirty="0" smtClean="0">
                <a:latin typeface="+mj-ea"/>
                <a:ea typeface="+mj-ea"/>
              </a:rPr>
              <a:t>, </a:t>
            </a:r>
            <a:r>
              <a:rPr lang="ko-KR" altLang="en-US" sz="1400" dirty="0" smtClean="0">
                <a:latin typeface="+mj-ea"/>
                <a:ea typeface="+mj-ea"/>
              </a:rPr>
              <a:t>여유 있게 작성 및 제출 바랍니다</a:t>
            </a:r>
            <a:r>
              <a:rPr lang="en-US" altLang="ko-KR" sz="1400" dirty="0" smtClean="0">
                <a:latin typeface="+mj-ea"/>
                <a:ea typeface="+mj-ea"/>
              </a:rPr>
              <a:t>.</a:t>
            </a:r>
          </a:p>
          <a:p>
            <a:pPr marL="0" indent="0">
              <a:buNone/>
            </a:pPr>
            <a:endParaRPr lang="en-US" altLang="ko-KR" sz="12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sz="1800" b="1" dirty="0" smtClean="0">
                <a:latin typeface="+mj-ea"/>
                <a:ea typeface="+mj-ea"/>
              </a:rPr>
              <a:t>□ 지원 방법</a:t>
            </a:r>
            <a:endParaRPr lang="en-US" altLang="ko-KR" sz="1800" b="1" dirty="0" smtClean="0">
              <a:latin typeface="+mj-ea"/>
              <a:ea typeface="+mj-ea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ko-KR" sz="1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   1) </a:t>
            </a:r>
            <a:r>
              <a:rPr lang="ko-KR" altLang="en-US" sz="1600" dirty="0" err="1" smtClean="0">
                <a:latin typeface="+mj-ea"/>
                <a:ea typeface="+mj-ea"/>
              </a:rPr>
              <a:t>삼성채용</a:t>
            </a:r>
            <a:r>
              <a:rPr lang="ko-KR" altLang="en-US" sz="1600" dirty="0" smtClean="0">
                <a:latin typeface="+mj-ea"/>
                <a:ea typeface="+mj-ea"/>
              </a:rPr>
              <a:t> 홈페이지 접속 및 회원가입 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(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  <a:hlinkClick r:id="rId2"/>
              </a:rPr>
              <a:t>www.samsungcareers.com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)</a:t>
            </a:r>
          </a:p>
          <a:p>
            <a:pPr marL="0" indent="0">
              <a:buNone/>
            </a:pPr>
            <a:endParaRPr lang="en-US" altLang="ko-KR" sz="1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   2) </a:t>
            </a:r>
            <a:r>
              <a:rPr lang="ko-KR" altLang="en-US" sz="1600" dirty="0" smtClean="0">
                <a:latin typeface="+mj-ea"/>
                <a:ea typeface="+mj-ea"/>
              </a:rPr>
              <a:t>상단 메뉴 </a:t>
            </a:r>
            <a:r>
              <a:rPr lang="en-US" altLang="ko-KR" sz="1600" dirty="0" smtClean="0">
                <a:latin typeface="+mj-ea"/>
                <a:ea typeface="+mj-ea"/>
              </a:rPr>
              <a:t>[</a:t>
            </a:r>
            <a:r>
              <a:rPr lang="ko-KR" altLang="en-US" sz="1600" dirty="0" err="1" smtClean="0">
                <a:latin typeface="+mj-ea"/>
                <a:ea typeface="+mj-ea"/>
              </a:rPr>
              <a:t>나의지원서</a:t>
            </a:r>
            <a:r>
              <a:rPr lang="en-US" altLang="ko-KR" sz="1600" dirty="0" smtClean="0">
                <a:latin typeface="+mj-ea"/>
                <a:ea typeface="+mj-ea"/>
              </a:rPr>
              <a:t>] </a:t>
            </a:r>
            <a:r>
              <a:rPr lang="ko-KR" altLang="en-US" sz="1600" dirty="0" smtClean="0">
                <a:latin typeface="+mj-ea"/>
                <a:ea typeface="+mj-ea"/>
              </a:rPr>
              <a:t>클릭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2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   3) [</a:t>
            </a:r>
            <a:r>
              <a:rPr lang="ko-KR" altLang="en-US" sz="1600" dirty="0" smtClean="0">
                <a:latin typeface="+mj-ea"/>
                <a:ea typeface="+mj-ea"/>
              </a:rPr>
              <a:t>작성중인 지원서</a:t>
            </a:r>
            <a:r>
              <a:rPr lang="en-US" altLang="ko-KR" sz="1600" dirty="0" smtClean="0">
                <a:latin typeface="+mj-ea"/>
                <a:ea typeface="+mj-ea"/>
              </a:rPr>
              <a:t>] 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         ‘2024</a:t>
            </a:r>
            <a:r>
              <a:rPr lang="ko-KR" altLang="en-US" sz="1600" dirty="0" smtClean="0">
                <a:latin typeface="+mj-ea"/>
                <a:ea typeface="+mj-ea"/>
              </a:rPr>
              <a:t>년 삼성전자</a:t>
            </a:r>
            <a:r>
              <a:rPr lang="en-US" altLang="ko-KR" sz="1600" dirty="0" smtClean="0">
                <a:latin typeface="+mj-ea"/>
                <a:ea typeface="+mj-ea"/>
              </a:rPr>
              <a:t> DS</a:t>
            </a:r>
            <a:r>
              <a:rPr lang="ko-KR" altLang="en-US" sz="1600" dirty="0" smtClean="0">
                <a:latin typeface="+mj-ea"/>
                <a:ea typeface="+mj-ea"/>
              </a:rPr>
              <a:t>부문 </a:t>
            </a:r>
            <a:r>
              <a:rPr lang="ko-KR" altLang="en-US" sz="1600" dirty="0" err="1" smtClean="0">
                <a:latin typeface="+mj-ea"/>
                <a:ea typeface="+mj-ea"/>
              </a:rPr>
              <a:t>박사장학생</a:t>
            </a:r>
            <a:r>
              <a:rPr lang="ko-KR" altLang="en-US" sz="1600" dirty="0" smtClean="0">
                <a:latin typeface="+mj-ea"/>
                <a:ea typeface="+mj-ea"/>
              </a:rPr>
              <a:t> 선발</a:t>
            </a:r>
            <a:r>
              <a:rPr lang="en-US" altLang="ko-KR" sz="1600" dirty="0" smtClean="0">
                <a:latin typeface="+mj-ea"/>
                <a:ea typeface="+mj-ea"/>
              </a:rPr>
              <a:t>' </a:t>
            </a:r>
            <a:r>
              <a:rPr lang="ko-KR" altLang="en-US" sz="1600" dirty="0" smtClean="0">
                <a:latin typeface="+mj-ea"/>
                <a:ea typeface="+mj-ea"/>
              </a:rPr>
              <a:t>클릭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6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6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6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6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200" dirty="0" smtClean="0">
                <a:latin typeface="+mj-ea"/>
                <a:ea typeface="+mj-ea"/>
              </a:rPr>
              <a:t>         ※ </a:t>
            </a:r>
            <a:r>
              <a:rPr lang="en-US" altLang="ko-KR" sz="1200" dirty="0" smtClean="0">
                <a:latin typeface="+mj-ea"/>
                <a:ea typeface="+mj-ea"/>
              </a:rPr>
              <a:t>'24</a:t>
            </a:r>
            <a:r>
              <a:rPr lang="ko-KR" altLang="en-US" sz="1200" dirty="0" smtClean="0">
                <a:latin typeface="+mj-ea"/>
                <a:ea typeface="+mj-ea"/>
              </a:rPr>
              <a:t>년 </a:t>
            </a:r>
            <a:r>
              <a:rPr lang="ko-KR" altLang="en-US" sz="1200" dirty="0" smtClean="0">
                <a:latin typeface="+mj-ea"/>
                <a:ea typeface="+mj-ea"/>
              </a:rPr>
              <a:t>삼성전자 </a:t>
            </a:r>
            <a:r>
              <a:rPr lang="en-US" altLang="ko-KR" sz="1200" dirty="0" smtClean="0">
                <a:latin typeface="+mj-ea"/>
                <a:ea typeface="+mj-ea"/>
              </a:rPr>
              <a:t>DS</a:t>
            </a:r>
            <a:r>
              <a:rPr lang="ko-KR" altLang="en-US" sz="1200" dirty="0" smtClean="0">
                <a:latin typeface="+mj-ea"/>
                <a:ea typeface="+mj-ea"/>
              </a:rPr>
              <a:t>부문 </a:t>
            </a:r>
            <a:r>
              <a:rPr lang="ko-KR" altLang="en-US" sz="1200" dirty="0" err="1" smtClean="0">
                <a:latin typeface="+mj-ea"/>
                <a:ea typeface="+mj-ea"/>
              </a:rPr>
              <a:t>박사장학생</a:t>
            </a:r>
            <a:r>
              <a:rPr lang="ko-KR" altLang="en-US" sz="1200" dirty="0" smtClean="0">
                <a:latin typeface="+mj-ea"/>
                <a:ea typeface="+mj-ea"/>
              </a:rPr>
              <a:t> 선발</a:t>
            </a:r>
            <a:r>
              <a:rPr lang="en-US" altLang="ko-KR" sz="1200" dirty="0">
                <a:latin typeface="+mj-ea"/>
              </a:rPr>
              <a:t>'</a:t>
            </a:r>
            <a:r>
              <a:rPr lang="ko-KR" altLang="en-US" sz="1200" dirty="0" smtClean="0">
                <a:latin typeface="+mj-ea"/>
                <a:ea typeface="+mj-ea"/>
              </a:rPr>
              <a:t> 外 다른 작성중인 지원서가 있는 경우</a:t>
            </a:r>
            <a:endParaRPr lang="en-US" altLang="ko-KR" sz="12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200" dirty="0" smtClean="0">
                <a:latin typeface="+mj-ea"/>
                <a:ea typeface="+mj-ea"/>
              </a:rPr>
              <a:t>            1) </a:t>
            </a:r>
            <a:r>
              <a:rPr lang="ko-KR" altLang="en-US" sz="1200" dirty="0" smtClean="0">
                <a:latin typeface="+mj-ea"/>
                <a:ea typeface="+mj-ea"/>
              </a:rPr>
              <a:t>삭제 진행 </a:t>
            </a:r>
            <a:r>
              <a:rPr lang="en-US" altLang="ko-KR" sz="1200" dirty="0" smtClean="0">
                <a:latin typeface="+mj-ea"/>
                <a:ea typeface="+mj-ea"/>
              </a:rPr>
              <a:t>2) </a:t>
            </a:r>
            <a:r>
              <a:rPr lang="ko-KR" altLang="en-US" sz="1200" dirty="0" smtClean="0">
                <a:latin typeface="+mj-ea"/>
                <a:ea typeface="+mj-ea"/>
              </a:rPr>
              <a:t>삭제 불가시 해당 공고 회사로 개별 연락 후 삭제 요청</a:t>
            </a:r>
            <a:endParaRPr lang="en-US" altLang="ko-KR" sz="12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200" dirty="0">
                <a:latin typeface="+mj-ea"/>
                <a:ea typeface="+mj-ea"/>
              </a:rPr>
              <a:t> </a:t>
            </a:r>
            <a:r>
              <a:rPr lang="en-US" altLang="ko-KR" sz="1200" dirty="0" smtClean="0">
                <a:latin typeface="+mj-ea"/>
                <a:ea typeface="+mj-ea"/>
              </a:rPr>
              <a:t>           3) </a:t>
            </a:r>
            <a:r>
              <a:rPr lang="ko-KR" altLang="en-US" sz="1200" dirty="0" smtClean="0">
                <a:latin typeface="+mj-ea"/>
                <a:ea typeface="+mj-ea"/>
              </a:rPr>
              <a:t>해당 공고가 전자 </a:t>
            </a:r>
            <a:r>
              <a:rPr lang="en-US" altLang="ko-KR" sz="1200" dirty="0" smtClean="0">
                <a:latin typeface="+mj-ea"/>
                <a:ea typeface="+mj-ea"/>
              </a:rPr>
              <a:t>DS</a:t>
            </a:r>
            <a:r>
              <a:rPr lang="ko-KR" altLang="en-US" sz="1200" dirty="0">
                <a:latin typeface="+mj-ea"/>
                <a:ea typeface="+mj-ea"/>
              </a:rPr>
              <a:t>일 경우 이름</a:t>
            </a:r>
            <a:r>
              <a:rPr lang="en-US" altLang="ko-KR" sz="1200" dirty="0">
                <a:latin typeface="+mj-ea"/>
                <a:ea typeface="+mj-ea"/>
              </a:rPr>
              <a:t>, </a:t>
            </a:r>
            <a:r>
              <a:rPr lang="ko-KR" altLang="en-US" sz="1200" dirty="0">
                <a:latin typeface="+mj-ea"/>
                <a:ea typeface="+mj-ea"/>
              </a:rPr>
              <a:t>생년월일</a:t>
            </a:r>
            <a:r>
              <a:rPr lang="en-US" altLang="ko-KR" sz="1200" dirty="0">
                <a:latin typeface="+mj-ea"/>
                <a:ea typeface="+mj-ea"/>
              </a:rPr>
              <a:t>, </a:t>
            </a:r>
            <a:r>
              <a:rPr lang="ko-KR" altLang="en-US" sz="1200" dirty="0">
                <a:latin typeface="+mj-ea"/>
                <a:ea typeface="+mj-ea"/>
              </a:rPr>
              <a:t>아이디</a:t>
            </a:r>
            <a:r>
              <a:rPr lang="en-US" altLang="ko-KR" sz="1200" dirty="0">
                <a:latin typeface="+mj-ea"/>
                <a:ea typeface="+mj-ea"/>
              </a:rPr>
              <a:t>, </a:t>
            </a:r>
            <a:r>
              <a:rPr lang="ko-KR" altLang="en-US" sz="1200" dirty="0">
                <a:latin typeface="+mj-ea"/>
                <a:ea typeface="+mj-ea"/>
              </a:rPr>
              <a:t>과거 </a:t>
            </a:r>
            <a:r>
              <a:rPr lang="ko-KR" altLang="en-US" sz="1200" dirty="0" smtClean="0">
                <a:latin typeface="+mj-ea"/>
                <a:ea typeface="+mj-ea"/>
              </a:rPr>
              <a:t>지원공고명을</a:t>
            </a:r>
            <a:endParaRPr lang="en-US" altLang="ko-KR" sz="12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200" dirty="0">
                <a:latin typeface="+mj-ea"/>
                <a:ea typeface="+mj-ea"/>
              </a:rPr>
              <a:t> </a:t>
            </a:r>
            <a:r>
              <a:rPr lang="en-US" altLang="ko-KR" sz="1200" dirty="0" smtClean="0">
                <a:latin typeface="+mj-ea"/>
                <a:ea typeface="+mj-ea"/>
              </a:rPr>
              <a:t>     </a:t>
            </a:r>
            <a:r>
              <a:rPr lang="ko-KR" altLang="en-US" sz="1200" dirty="0" smtClean="0">
                <a:latin typeface="+mj-ea"/>
                <a:ea typeface="+mj-ea"/>
              </a:rPr>
              <a:t>          기재 후 </a:t>
            </a:r>
            <a:r>
              <a:rPr lang="en-US" altLang="ko-KR" sz="1200" b="1" dirty="0" smtClean="0">
                <a:latin typeface="+mj-ea"/>
                <a:hlinkClick r:id="rId3"/>
              </a:rPr>
              <a:t>ds.talent@samsung.com</a:t>
            </a:r>
            <a:r>
              <a:rPr lang="ko-KR" altLang="en-US" sz="1200" dirty="0" smtClean="0">
                <a:latin typeface="+mj-ea"/>
              </a:rPr>
              <a:t>으로 삭제요청 메일 발송</a:t>
            </a:r>
            <a:endParaRPr lang="en-US" altLang="ko-KR" sz="1200" dirty="0">
              <a:latin typeface="+mj-ea"/>
            </a:endParaRPr>
          </a:p>
          <a:p>
            <a:pPr marL="0" indent="0">
              <a:buNone/>
            </a:pPr>
            <a:endParaRPr lang="en-US" altLang="ko-KR" sz="1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+mj-ea"/>
                <a:ea typeface="+mj-ea"/>
              </a:rPr>
              <a:t>   4) </a:t>
            </a:r>
            <a:r>
              <a:rPr lang="ko-KR" altLang="en-US" sz="1600" dirty="0" smtClean="0">
                <a:latin typeface="+mj-ea"/>
                <a:ea typeface="+mj-ea"/>
              </a:rPr>
              <a:t>지원서 작성 시 </a:t>
            </a:r>
            <a:r>
              <a:rPr lang="en-US" altLang="ko-KR" sz="1600" dirty="0" smtClean="0">
                <a:latin typeface="+mj-ea"/>
                <a:ea typeface="+mj-ea"/>
              </a:rPr>
              <a:t>'Essay' </a:t>
            </a:r>
            <a:r>
              <a:rPr lang="ko-KR" altLang="en-US" sz="1600" dirty="0" smtClean="0">
                <a:latin typeface="+mj-ea"/>
                <a:ea typeface="+mj-ea"/>
              </a:rPr>
              <a:t>단계에서 첨부된 이력서 양식 첨부 필수</a:t>
            </a:r>
            <a:endParaRPr lang="en-US" altLang="ko-KR" sz="16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sz="1800" b="1" dirty="0" smtClean="0">
                <a:latin typeface="+mj-ea"/>
                <a:ea typeface="+mj-ea"/>
              </a:rPr>
              <a:t>□ 지원서 작성 </a:t>
            </a:r>
            <a:r>
              <a:rPr lang="en-US" altLang="ko-KR" sz="1800" b="1" dirty="0" smtClean="0">
                <a:latin typeface="+mj-ea"/>
                <a:ea typeface="+mj-ea"/>
              </a:rPr>
              <a:t>FAQ</a:t>
            </a:r>
          </a:p>
          <a:p>
            <a:pPr marL="0" indent="0">
              <a:buNone/>
            </a:pPr>
            <a:endParaRPr lang="en-US" altLang="ko-KR" sz="500" b="1" dirty="0" smtClean="0">
              <a:latin typeface="+mj-ea"/>
              <a:ea typeface="+mj-ea"/>
            </a:endParaRPr>
          </a:p>
          <a:p>
            <a:pPr marL="180000" indent="0">
              <a:buNone/>
            </a:pPr>
            <a:r>
              <a:rPr lang="en-US" altLang="ko-KR" sz="1200" dirty="0" smtClean="0">
                <a:latin typeface="+mj-ea"/>
                <a:ea typeface="+mj-ea"/>
              </a:rPr>
              <a:t>Q1. </a:t>
            </a:r>
            <a:r>
              <a:rPr lang="ko-KR" altLang="en-US" sz="1200" dirty="0" smtClean="0">
                <a:latin typeface="+mj-ea"/>
                <a:ea typeface="+mj-ea"/>
              </a:rPr>
              <a:t>사업부에</a:t>
            </a:r>
            <a:r>
              <a:rPr lang="en-US" altLang="ko-KR" sz="1200" dirty="0" smtClean="0">
                <a:latin typeface="+mj-ea"/>
                <a:ea typeface="+mj-ea"/>
              </a:rPr>
              <a:t> </a:t>
            </a:r>
            <a:r>
              <a:rPr lang="ko-KR" altLang="en-US" sz="1200" dirty="0" smtClean="0">
                <a:latin typeface="+mj-ea"/>
                <a:ea typeface="+mj-ea"/>
              </a:rPr>
              <a:t>제출한 이메일과 삼성 채용홈페이지에 가입한 아이디가 다른 경우</a:t>
            </a:r>
            <a:endParaRPr lang="en-US" altLang="ko-KR" sz="1200" dirty="0" smtClean="0">
              <a:latin typeface="+mj-ea"/>
              <a:ea typeface="+mj-ea"/>
            </a:endParaRPr>
          </a:p>
          <a:p>
            <a:pPr marL="180000" indent="0">
              <a:buNone/>
            </a:pPr>
            <a:r>
              <a:rPr lang="en-US" altLang="ko-KR" sz="1200" dirty="0" smtClean="0">
                <a:latin typeface="+mj-ea"/>
                <a:ea typeface="+mj-ea"/>
              </a:rPr>
              <a:t>A1. </a:t>
            </a:r>
            <a:r>
              <a:rPr lang="ko-KR" altLang="en-US" sz="1200" dirty="0" smtClean="0">
                <a:latin typeface="+mj-ea"/>
                <a:ea typeface="+mj-ea"/>
              </a:rPr>
              <a:t>사업부에 제출한 이메일 아이디로 회원 가입 후 메일 회신</a:t>
            </a:r>
            <a:endParaRPr lang="en-US" altLang="ko-KR" sz="12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2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sz="1800" b="1" dirty="0" smtClean="0">
                <a:latin typeface="+mj-ea"/>
                <a:ea typeface="+mj-ea"/>
              </a:rPr>
              <a:t>□ 문의처 </a:t>
            </a:r>
            <a:r>
              <a:rPr lang="en-US" altLang="ko-KR" sz="1800" b="1" dirty="0" smtClean="0">
                <a:latin typeface="+mj-ea"/>
                <a:ea typeface="+mj-ea"/>
              </a:rPr>
              <a:t>: </a:t>
            </a:r>
            <a:r>
              <a:rPr lang="en-US" altLang="ko-KR" sz="1800" b="1" dirty="0" smtClean="0">
                <a:latin typeface="+mj-ea"/>
                <a:ea typeface="+mj-ea"/>
                <a:hlinkClick r:id="rId4"/>
              </a:rPr>
              <a:t>ds.talent@samsung.com</a:t>
            </a:r>
            <a:endParaRPr lang="en-US" altLang="ko-KR" sz="1800" b="1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1800" b="1" dirty="0">
                <a:latin typeface="+mj-ea"/>
                <a:ea typeface="+mj-ea"/>
              </a:rPr>
              <a:t> </a:t>
            </a:r>
            <a:r>
              <a:rPr lang="en-US" altLang="ko-KR" sz="1800" b="1" dirty="0" smtClean="0">
                <a:latin typeface="+mj-ea"/>
                <a:ea typeface="+mj-ea"/>
              </a:rPr>
              <a:t>              innorecruit@samsung.com</a:t>
            </a:r>
            <a:endParaRPr lang="en-US" altLang="ko-KR" sz="1800" b="1" dirty="0">
              <a:latin typeface="+mj-ea"/>
              <a:ea typeface="+mj-ea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161043" y="6103847"/>
            <a:ext cx="1457325" cy="242888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991248" y="9271994"/>
            <a:ext cx="3885558" cy="184091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1551230" y="3842633"/>
            <a:ext cx="747839" cy="242888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614" y="2645224"/>
            <a:ext cx="5576833" cy="1453208"/>
          </a:xfrm>
          <a:prstGeom prst="rect">
            <a:avLst/>
          </a:prstGeom>
          <a:ln w="25400">
            <a:solidFill>
              <a:schemeClr val="accent1">
                <a:lumMod val="60000"/>
                <a:lumOff val="40000"/>
              </a:schemeClr>
            </a:solidFill>
          </a:ln>
        </p:spPr>
      </p:pic>
      <p:sp>
        <p:nvSpPr>
          <p:cNvPr id="16" name="직사각형 15"/>
          <p:cNvSpPr/>
          <p:nvPr/>
        </p:nvSpPr>
        <p:spPr>
          <a:xfrm>
            <a:off x="4497225" y="3011303"/>
            <a:ext cx="748365" cy="513563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6"/>
          <a:srcRect l="10979" r="14035"/>
          <a:stretch/>
        </p:blipFill>
        <p:spPr>
          <a:xfrm>
            <a:off x="567615" y="4982015"/>
            <a:ext cx="5576832" cy="1453208"/>
          </a:xfrm>
          <a:prstGeom prst="rect">
            <a:avLst/>
          </a:prstGeom>
          <a:ln w="25400"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614" y="8182416"/>
            <a:ext cx="5576833" cy="1453208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sp>
        <p:nvSpPr>
          <p:cNvPr id="18" name="직사각형 17"/>
          <p:cNvSpPr/>
          <p:nvPr/>
        </p:nvSpPr>
        <p:spPr>
          <a:xfrm>
            <a:off x="582365" y="8984620"/>
            <a:ext cx="3443947" cy="545908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406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</TotalTime>
  <Words>179</Words>
  <Application>Microsoft Office PowerPoint</Application>
  <PresentationFormat>와이드스크린</PresentationFormat>
  <Paragraphs>40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박황용/HWANG PARK</dc:creator>
  <cp:lastModifiedBy>samsung</cp:lastModifiedBy>
  <cp:revision>20</cp:revision>
  <dcterms:created xsi:type="dcterms:W3CDTF">2022-04-04T05:03:59Z</dcterms:created>
  <dcterms:modified xsi:type="dcterms:W3CDTF">2024-04-08T04:18:32Z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